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  <p:sldMasterId id="2147483696" r:id="rId2"/>
    <p:sldMasterId id="2147483720" r:id="rId3"/>
  </p:sldMasterIdLst>
  <p:sldIdLst>
    <p:sldId id="259" r:id="rId4"/>
    <p:sldId id="264" r:id="rId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9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73"/>
    <p:restoredTop sz="94678"/>
  </p:normalViewPr>
  <p:slideViewPr>
    <p:cSldViewPr snapToGrid="0" snapToObjects="1">
      <p:cViewPr>
        <p:scale>
          <a:sx n="114" d="100"/>
          <a:sy n="114" d="100"/>
        </p:scale>
        <p:origin x="-882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3639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620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4941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923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1881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9311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5558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0358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16185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4824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3832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37555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41041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4491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7822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38301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4946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31438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23317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61775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02955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2103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58043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08965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38328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09552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0950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3828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356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061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9573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803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3190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B777B-0F3B-4F43-AC3C-5C6C311F1351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011B3B51-D78D-F443-9F51-96DC68F4117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543661" y="5902324"/>
            <a:ext cx="1307922" cy="70579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C1A13B95-3280-E44A-834F-4926B2043AC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324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B21B8-515C-8E45-ACC6-C958B3C94B4B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8EA34F9F-298A-044D-AAEF-D6B74FB4130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67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3DB13-654C-4B41-8DFF-F70797730382}" type="datetimeFigureOut">
              <a:rPr lang="es-ES" smtClean="0"/>
              <a:t>27/02/2020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392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611458"/>
            <a:ext cx="7644468" cy="4228678"/>
          </a:xfrm>
        </p:spPr>
        <p:txBody>
          <a:bodyPr>
            <a:normAutofit fontScale="92500" lnSpcReduction="20000"/>
          </a:bodyPr>
          <a:lstStyle/>
          <a:p>
            <a:pPr algn="just">
              <a:buClr>
                <a:srgbClr val="E39734"/>
              </a:buClr>
            </a:pPr>
            <a:r>
              <a:rPr lang="es-CO" sz="2800" dirty="0">
                <a:latin typeface="Arial Narrow"/>
                <a:cs typeface="Arial Narrow"/>
              </a:rPr>
              <a:t>Radicar en IDIGER un oficio solicitando un equipo de radio comunicación al cual se adjunten los siguientes documentos:</a:t>
            </a:r>
          </a:p>
          <a:p>
            <a:pPr marL="457200" indent="-457200">
              <a:buClr>
                <a:srgbClr val="E39734"/>
              </a:buClr>
              <a:buFont typeface="Arial"/>
              <a:buChar char="•"/>
            </a:pPr>
            <a:endParaRPr lang="es-CO" sz="2800" dirty="0">
              <a:latin typeface="Arial Narrow"/>
              <a:cs typeface="Arial Narrow"/>
            </a:endParaRPr>
          </a:p>
          <a:p>
            <a:pPr marL="457200" indent="-457200" algn="l">
              <a:buClr>
                <a:srgbClr val="E39734"/>
              </a:buClr>
              <a:buFont typeface="Arial"/>
              <a:buChar char="•"/>
            </a:pPr>
            <a:r>
              <a:rPr lang="es-CO" sz="2800" dirty="0">
                <a:latin typeface="Arial Narrow"/>
                <a:cs typeface="Arial Narrow"/>
              </a:rPr>
              <a:t>Acta de posesión del representante legal</a:t>
            </a:r>
          </a:p>
          <a:p>
            <a:pPr marL="457200" indent="-457200" algn="l">
              <a:buClr>
                <a:srgbClr val="E39734"/>
              </a:buClr>
              <a:buFont typeface="Arial"/>
              <a:buChar char="•"/>
            </a:pPr>
            <a:r>
              <a:rPr lang="es-CO" sz="2800" dirty="0">
                <a:latin typeface="Arial Narrow"/>
                <a:cs typeface="Arial Narrow"/>
              </a:rPr>
              <a:t>Decreto de nombramiento del representante legal</a:t>
            </a:r>
          </a:p>
          <a:p>
            <a:pPr marL="457200" indent="-457200" algn="l">
              <a:buClr>
                <a:srgbClr val="E39734"/>
              </a:buClr>
              <a:buFont typeface="Arial"/>
              <a:buChar char="•"/>
            </a:pPr>
            <a:r>
              <a:rPr lang="es-CO" sz="2800" dirty="0">
                <a:latin typeface="Arial Narrow"/>
                <a:cs typeface="Arial Narrow"/>
              </a:rPr>
              <a:t>Cédula de ciudadanía del representante legal</a:t>
            </a:r>
          </a:p>
          <a:p>
            <a:pPr marL="457200" indent="-457200" algn="l">
              <a:buClr>
                <a:srgbClr val="E39734"/>
              </a:buClr>
              <a:buFont typeface="Arial"/>
              <a:buChar char="•"/>
            </a:pPr>
            <a:r>
              <a:rPr lang="es-CO" sz="2800" dirty="0">
                <a:latin typeface="Arial Narrow"/>
                <a:cs typeface="Arial Narrow"/>
              </a:rPr>
              <a:t>Documento de creación de la entidad </a:t>
            </a:r>
          </a:p>
          <a:p>
            <a:pPr marL="457200" indent="-457200">
              <a:buClr>
                <a:srgbClr val="E39734"/>
              </a:buClr>
              <a:buFont typeface="Arial"/>
              <a:buChar char="•"/>
            </a:pPr>
            <a:endParaRPr lang="es-CO" sz="2800" dirty="0" smtClean="0">
              <a:latin typeface="Arial Narrow"/>
              <a:cs typeface="Arial Narrow"/>
            </a:endParaRPr>
          </a:p>
          <a:p>
            <a:pPr algn="just">
              <a:buClr>
                <a:srgbClr val="E39734"/>
              </a:buClr>
            </a:pPr>
            <a:r>
              <a:rPr lang="es-CO" sz="2800" dirty="0" smtClean="0">
                <a:latin typeface="Arial Narrow"/>
                <a:cs typeface="Arial Narrow"/>
              </a:rPr>
              <a:t>Dentro </a:t>
            </a:r>
            <a:r>
              <a:rPr lang="es-CO" sz="2800" dirty="0">
                <a:latin typeface="Arial Narrow"/>
                <a:cs typeface="Arial Narrow"/>
              </a:rPr>
              <a:t>del oficio se debe indicar los datos de contacto de la persona delegada para realizar la revisión y aprobación del clausulado por parte de la entidad.</a:t>
            </a:r>
          </a:p>
        </p:txBody>
      </p:sp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685800" y="552209"/>
            <a:ext cx="7772400" cy="857913"/>
          </a:xfrm>
        </p:spPr>
        <p:txBody>
          <a:bodyPr>
            <a:normAutofit/>
          </a:bodyPr>
          <a:lstStyle/>
          <a:p>
            <a:pPr algn="l"/>
            <a:r>
              <a:rPr lang="es-ES" sz="3600" b="1" dirty="0">
                <a:latin typeface="Arial Narrow"/>
                <a:cs typeface="Arial Narrow"/>
              </a:rPr>
              <a:t>Suscripción de Comodatos - Entidades </a:t>
            </a:r>
          </a:p>
        </p:txBody>
      </p:sp>
    </p:spTree>
    <p:extLst>
      <p:ext uri="{BB962C8B-B14F-4D97-AF65-F5344CB8AC3E}">
        <p14:creationId xmlns:p14="http://schemas.microsoft.com/office/powerpoint/2010/main" val="2863486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611458"/>
            <a:ext cx="7644468" cy="4228678"/>
          </a:xfrm>
        </p:spPr>
        <p:txBody>
          <a:bodyPr>
            <a:normAutofit fontScale="85000" lnSpcReduction="20000"/>
          </a:bodyPr>
          <a:lstStyle/>
          <a:p>
            <a:pPr algn="just">
              <a:buClr>
                <a:srgbClr val="E39734"/>
              </a:buClr>
            </a:pPr>
            <a:r>
              <a:rPr lang="es-CO" sz="2800" dirty="0">
                <a:latin typeface="Arial Narrow"/>
                <a:cs typeface="Arial Narrow"/>
              </a:rPr>
              <a:t>Radicar en IDIGER un oficio solicitando un equipo de radio comunicación al cual se adjunten los siguientes documentos:</a:t>
            </a:r>
          </a:p>
          <a:p>
            <a:pPr marL="457200" indent="-457200">
              <a:buClr>
                <a:srgbClr val="E39734"/>
              </a:buClr>
              <a:buFont typeface="Arial"/>
              <a:buChar char="•"/>
            </a:pPr>
            <a:endParaRPr lang="es-CO" sz="2800" dirty="0">
              <a:latin typeface="Arial Narrow"/>
              <a:cs typeface="Arial Narrow"/>
            </a:endParaRPr>
          </a:p>
          <a:p>
            <a:pPr marL="457200" indent="-457200" algn="l">
              <a:buClr>
                <a:srgbClr val="E39734"/>
              </a:buClr>
              <a:buFont typeface="Arial"/>
              <a:buChar char="•"/>
            </a:pPr>
            <a:r>
              <a:rPr lang="es-CO" sz="2800" dirty="0">
                <a:latin typeface="Arial Narrow"/>
                <a:cs typeface="Arial Narrow"/>
              </a:rPr>
              <a:t>Certificado de cámara de comercio expedida en el último mes</a:t>
            </a:r>
          </a:p>
          <a:p>
            <a:pPr marL="457200" indent="-457200" algn="l">
              <a:buClr>
                <a:srgbClr val="E39734"/>
              </a:buClr>
              <a:buFont typeface="Arial"/>
              <a:buChar char="•"/>
            </a:pPr>
            <a:r>
              <a:rPr lang="es-CO" sz="2800" dirty="0">
                <a:latin typeface="Arial Narrow"/>
                <a:cs typeface="Arial Narrow"/>
              </a:rPr>
              <a:t>RUT</a:t>
            </a:r>
          </a:p>
          <a:p>
            <a:pPr marL="457200" indent="-457200" algn="l">
              <a:buClr>
                <a:srgbClr val="E39734"/>
              </a:buClr>
              <a:buFont typeface="Arial"/>
              <a:buChar char="•"/>
            </a:pPr>
            <a:r>
              <a:rPr lang="es-CO" sz="2800" dirty="0">
                <a:latin typeface="Arial Narrow"/>
                <a:cs typeface="Arial Narrow"/>
              </a:rPr>
              <a:t>RIT</a:t>
            </a:r>
          </a:p>
          <a:p>
            <a:pPr marL="457200" indent="-457200" algn="l">
              <a:buClr>
                <a:srgbClr val="E39734"/>
              </a:buClr>
              <a:buFont typeface="Arial"/>
              <a:buChar char="•"/>
            </a:pPr>
            <a:r>
              <a:rPr lang="es-CO" sz="2800" dirty="0">
                <a:latin typeface="Arial Narrow"/>
                <a:cs typeface="Arial Narrow"/>
              </a:rPr>
              <a:t>Certificación de parafiscales</a:t>
            </a:r>
          </a:p>
          <a:p>
            <a:pPr marL="457200" indent="-457200" algn="l">
              <a:buClr>
                <a:srgbClr val="E39734"/>
              </a:buClr>
              <a:buFont typeface="Arial"/>
              <a:buChar char="•"/>
            </a:pPr>
            <a:r>
              <a:rPr lang="es-CO" sz="2800" dirty="0">
                <a:latin typeface="Arial Narrow"/>
                <a:cs typeface="Arial Narrow"/>
              </a:rPr>
              <a:t>Copia de la cédula de ciudadanía del representante legal </a:t>
            </a:r>
            <a:endParaRPr lang="es-CO" sz="2800" dirty="0" smtClean="0">
              <a:latin typeface="Arial Narrow"/>
              <a:cs typeface="Arial Narrow"/>
            </a:endParaRPr>
          </a:p>
          <a:p>
            <a:pPr algn="l">
              <a:buClr>
                <a:srgbClr val="E39734"/>
              </a:buClr>
            </a:pPr>
            <a:endParaRPr lang="es-CO" sz="2800" dirty="0" smtClean="0">
              <a:latin typeface="Arial Narrow"/>
              <a:cs typeface="Arial Narrow"/>
            </a:endParaRPr>
          </a:p>
          <a:p>
            <a:pPr algn="just">
              <a:buClr>
                <a:srgbClr val="E39734"/>
              </a:buClr>
            </a:pPr>
            <a:r>
              <a:rPr lang="es-CO" sz="2800" dirty="0" smtClean="0">
                <a:latin typeface="Arial Narrow"/>
                <a:cs typeface="Arial Narrow"/>
              </a:rPr>
              <a:t>Dentro </a:t>
            </a:r>
            <a:r>
              <a:rPr lang="es-CO" sz="2800" dirty="0">
                <a:latin typeface="Arial Narrow"/>
                <a:cs typeface="Arial Narrow"/>
              </a:rPr>
              <a:t>del oficio se debe indicar los datos de contacto de la persona delegada para realizar la revisión y aprobación del clausulado por parte de la </a:t>
            </a:r>
            <a:r>
              <a:rPr lang="es-CO" sz="2800" dirty="0" smtClean="0">
                <a:latin typeface="Arial Narrow"/>
                <a:cs typeface="Arial Narrow"/>
              </a:rPr>
              <a:t>empresa.</a:t>
            </a:r>
            <a:endParaRPr lang="es-CO" sz="2800" dirty="0">
              <a:latin typeface="Arial Narrow"/>
              <a:cs typeface="Arial Narrow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685800" y="552209"/>
            <a:ext cx="7772400" cy="857913"/>
          </a:xfrm>
        </p:spPr>
        <p:txBody>
          <a:bodyPr>
            <a:normAutofit/>
          </a:bodyPr>
          <a:lstStyle/>
          <a:p>
            <a:pPr algn="l"/>
            <a:r>
              <a:rPr lang="es-ES" sz="3600" b="1" dirty="0">
                <a:latin typeface="Arial Narrow"/>
                <a:cs typeface="Arial Narrow"/>
              </a:rPr>
              <a:t>Suscripción de Comodatos - Empresas </a:t>
            </a:r>
          </a:p>
        </p:txBody>
      </p:sp>
    </p:spTree>
    <p:extLst>
      <p:ext uri="{BB962C8B-B14F-4D97-AF65-F5344CB8AC3E}">
        <p14:creationId xmlns:p14="http://schemas.microsoft.com/office/powerpoint/2010/main" val="211553235"/>
      </p:ext>
    </p:extLst>
  </p:cSld>
  <p:clrMapOvr>
    <a:masterClrMapping/>
  </p:clrMapOvr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predeterminado.thmx</Template>
  <TotalTime>114</TotalTime>
  <Words>152</Words>
  <Application>Microsoft Office PowerPoint</Application>
  <PresentationFormat>Presentación en pantalla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1_Diseño personalizado</vt:lpstr>
      <vt:lpstr>2_Diseño personalizado</vt:lpstr>
      <vt:lpstr>Diseño personalizado</vt:lpstr>
      <vt:lpstr>Suscripción de Comodatos - Entidades </vt:lpstr>
      <vt:lpstr>Suscripción de Comodatos - Empresas </vt:lpstr>
    </vt:vector>
  </TitlesOfParts>
  <Company>alcaldia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 Ac</dc:creator>
  <cp:lastModifiedBy>Jpdiaz</cp:lastModifiedBy>
  <cp:revision>12</cp:revision>
  <dcterms:created xsi:type="dcterms:W3CDTF">2020-01-10T18:21:22Z</dcterms:created>
  <dcterms:modified xsi:type="dcterms:W3CDTF">2020-02-27T20:48:45Z</dcterms:modified>
</cp:coreProperties>
</file>